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ED5B6A6F-423E-4790-841B-0D26CDDD3F50}"/>
    <pc:docChg chg="custSel modSld">
      <pc:chgData name="Tariq Gilani" userId="f95dad9b-1e6c-498c-b573-9242e9268dd4" providerId="ADAL" clId="{ED5B6A6F-423E-4790-841B-0D26CDDD3F50}" dt="2022-04-25T14:22:28.451" v="3" actId="1076"/>
      <pc:docMkLst>
        <pc:docMk/>
      </pc:docMkLst>
      <pc:sldChg chg="delSp modSp mod">
        <pc:chgData name="Tariq Gilani" userId="f95dad9b-1e6c-498c-b573-9242e9268dd4" providerId="ADAL" clId="{ED5B6A6F-423E-4790-841B-0D26CDDD3F50}" dt="2022-04-25T14:22:28.451" v="3" actId="1076"/>
        <pc:sldMkLst>
          <pc:docMk/>
          <pc:sldMk cId="1333029048" sldId="393"/>
        </pc:sldMkLst>
        <pc:spChg chg="mod">
          <ac:chgData name="Tariq Gilani" userId="f95dad9b-1e6c-498c-b573-9242e9268dd4" providerId="ADAL" clId="{ED5B6A6F-423E-4790-841B-0D26CDDD3F50}" dt="2022-04-25T14:22:28.451" v="3" actId="1076"/>
          <ac:spMkLst>
            <pc:docMk/>
            <pc:sldMk cId="1333029048" sldId="393"/>
            <ac:spMk id="2" creationId="{88612D91-56A4-4EC1-A65C-F47F167049CE}"/>
          </ac:spMkLst>
        </pc:spChg>
        <pc:spChg chg="del">
          <ac:chgData name="Tariq Gilani" userId="f95dad9b-1e6c-498c-b573-9242e9268dd4" providerId="ADAL" clId="{ED5B6A6F-423E-4790-841B-0D26CDDD3F50}" dt="2022-04-25T14:22:17.458" v="0" actId="478"/>
          <ac:spMkLst>
            <pc:docMk/>
            <pc:sldMk cId="1333029048" sldId="393"/>
            <ac:spMk id="5" creationId="{FBC18835-4E7D-4C1A-B990-D05A6C8B7A70}"/>
          </ac:spMkLst>
        </pc:spChg>
        <pc:spChg chg="mod">
          <ac:chgData name="Tariq Gilani" userId="f95dad9b-1e6c-498c-b573-9242e9268dd4" providerId="ADAL" clId="{ED5B6A6F-423E-4790-841B-0D26CDDD3F50}" dt="2022-04-25T14:22:20.819" v="1" actId="1076"/>
          <ac:spMkLst>
            <pc:docMk/>
            <pc:sldMk cId="1333029048" sldId="393"/>
            <ac:spMk id="7" creationId="{9B979193-7525-4935-AC10-B210F19F7AB2}"/>
          </ac:spMkLst>
        </pc:spChg>
        <pc:spChg chg="mod">
          <ac:chgData name="Tariq Gilani" userId="f95dad9b-1e6c-498c-b573-9242e9268dd4" providerId="ADAL" clId="{ED5B6A6F-423E-4790-841B-0D26CDDD3F50}" dt="2022-04-25T14:22:24.706" v="2" actId="1076"/>
          <ac:spMkLst>
            <pc:docMk/>
            <pc:sldMk cId="1333029048" sldId="393"/>
            <ac:spMk id="8" creationId="{0B457019-B503-497E-9DCA-8E7F2B529AAF}"/>
          </ac:spMkLst>
        </pc:spChg>
      </pc:sldChg>
    </pc:docChg>
  </pc:docChgLst>
  <pc:docChgLst>
    <pc:chgData name="Tariq Gilani" userId="f95dad9b-1e6c-498c-b573-9242e9268dd4" providerId="ADAL" clId="{D4103703-D757-4BDA-AA67-A1DBE7C07686}"/>
    <pc:docChg chg="modSld">
      <pc:chgData name="Tariq Gilani" userId="f95dad9b-1e6c-498c-b573-9242e9268dd4" providerId="ADAL" clId="{D4103703-D757-4BDA-AA67-A1DBE7C07686}" dt="2022-04-30T01:37:40.759" v="7" actId="20577"/>
      <pc:docMkLst>
        <pc:docMk/>
      </pc:docMkLst>
      <pc:sldChg chg="modSp mod">
        <pc:chgData name="Tariq Gilani" userId="f95dad9b-1e6c-498c-b573-9242e9268dd4" providerId="ADAL" clId="{D4103703-D757-4BDA-AA67-A1DBE7C07686}" dt="2022-04-30T01:37:40.759" v="7" actId="20577"/>
        <pc:sldMkLst>
          <pc:docMk/>
          <pc:sldMk cId="1333029048" sldId="393"/>
        </pc:sldMkLst>
        <pc:spChg chg="mod">
          <ac:chgData name="Tariq Gilani" userId="f95dad9b-1e6c-498c-b573-9242e9268dd4" providerId="ADAL" clId="{D4103703-D757-4BDA-AA67-A1DBE7C07686}" dt="2022-04-30T01:37:40.759" v="7" actId="20577"/>
          <ac:spMkLst>
            <pc:docMk/>
            <pc:sldMk cId="1333029048" sldId="393"/>
            <ac:spMk id="2" creationId="{88612D91-56A4-4EC1-A65C-F47F167049CE}"/>
          </ac:spMkLst>
        </pc:spChg>
        <pc:spChg chg="mod">
          <ac:chgData name="Tariq Gilani" userId="f95dad9b-1e6c-498c-b573-9242e9268dd4" providerId="ADAL" clId="{D4103703-D757-4BDA-AA67-A1DBE7C07686}" dt="2022-04-30T01:37:31.895" v="0" actId="400"/>
          <ac:spMkLst>
            <pc:docMk/>
            <pc:sldMk cId="1333029048" sldId="393"/>
            <ac:spMk id="7" creationId="{9B979193-7525-4935-AC10-B210F19F7A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B979193-7525-4935-AC10-B210F19F7AB2}"/>
              </a:ext>
            </a:extLst>
          </p:cNvPr>
          <p:cNvSpPr txBox="1"/>
          <p:nvPr/>
        </p:nvSpPr>
        <p:spPr>
          <a:xfrm>
            <a:off x="1538133" y="838200"/>
            <a:ext cx="5458134" cy="121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# 10</a:t>
            </a:r>
            <a:endParaRPr lang="en-US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7.6, 7.14, </a:t>
            </a:r>
            <a:r>
              <a:rPr lang="en-US" sz="2000" strike="sngStrike" dirty="0">
                <a:ea typeface="Calibri" panose="020F0502020204030204" pitchFamily="34" charset="0"/>
                <a:cs typeface="Times New Roman" panose="02020603050405020304" pitchFamily="18" charset="0"/>
              </a:rPr>
              <a:t>7.16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7.18, and 7.19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0B457019-B503-497E-9DCA-8E7F2B529AAF}"/>
              </a:ext>
            </a:extLst>
          </p:cNvPr>
          <p:cNvSpPr txBox="1"/>
          <p:nvPr/>
        </p:nvSpPr>
        <p:spPr>
          <a:xfrm>
            <a:off x="5486400" y="1044345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Due Friday, 4/29/2022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12D91-56A4-4EC1-A65C-F47F167049CE}"/>
              </a:ext>
            </a:extLst>
          </p:cNvPr>
          <p:cNvSpPr txBox="1"/>
          <p:nvPr/>
        </p:nvSpPr>
        <p:spPr>
          <a:xfrm>
            <a:off x="3810000" y="2743200"/>
            <a:ext cx="3581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Exam-3,   Friday</a:t>
            </a:r>
            <a:r>
              <a:rPr lang="en-US"/>
              <a:t>, May 2nd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90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8071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155</cp:revision>
  <dcterms:created xsi:type="dcterms:W3CDTF">2005-03-02T18:26:37Z</dcterms:created>
  <dcterms:modified xsi:type="dcterms:W3CDTF">2022-04-30T01:37:41Z</dcterms:modified>
</cp:coreProperties>
</file>